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.png"/><Relationship Id="rId7" Type="http://schemas.openxmlformats.org/officeDocument/2006/relationships/image" Target="../media/image1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.png"/><Relationship Id="rId7" Type="http://schemas.openxmlformats.org/officeDocument/2006/relationships/image" Target="../media/image7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0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3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9" y="5173657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characterize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</a:t>
            </a:r>
            <a:r>
              <a:rPr lang="en-US" sz="1600">
                <a:latin typeface="Lucida grande" panose="020B0502040204020203"/>
              </a:rPr>
              <a:t>solving Green’s </a:t>
            </a:r>
            <a:r>
              <a:rPr lang="en-US" sz="1600" dirty="0">
                <a:latin typeface="Lucida grande" panose="020B0502040204020203"/>
              </a:rPr>
              <a:t>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618824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55167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3086960" y="203573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6588</TotalTime>
  <Words>2346</Words>
  <Application>Microsoft Office PowerPoint</Application>
  <PresentationFormat>Widescreen</PresentationFormat>
  <Paragraphs>515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247</cp:revision>
  <dcterms:created xsi:type="dcterms:W3CDTF">2022-03-28T18:43:16Z</dcterms:created>
  <dcterms:modified xsi:type="dcterms:W3CDTF">2022-09-09T20:31:34Z</dcterms:modified>
</cp:coreProperties>
</file>